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f78d3317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https://docs.google.com/presentation/d/1YYxG1h9vjmr5c9fKHguvb3kMAxE5Ll6wtXqadH7U73c/copy</a:t>
            </a:r>
            <a:endParaRPr/>
          </a:p>
        </p:txBody>
      </p:sp>
      <p:sp>
        <p:nvSpPr>
          <p:cNvPr id="86" name="Google Shape;86;g8f78d3317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9" Type="http://schemas.openxmlformats.org/officeDocument/2006/relationships/hyperlink" Target="https://www.freeonlinegames.com/game/jenga" TargetMode="External"/><Relationship Id="rId21" Type="http://schemas.openxmlformats.org/officeDocument/2006/relationships/hyperlink" Target="https://www.google.com/logos/2014/rubiks/iframe/index.html" TargetMode="External"/><Relationship Id="rId34" Type="http://schemas.openxmlformats.org/officeDocument/2006/relationships/image" Target="../media/image21.png"/><Relationship Id="rId42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jp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olmathgames.com/0-chess" TargetMode="External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hyperlink" Target="https://docs.google.com/presentation/d/1Bx66r62-zHCPSuS8BFlkQx-FvyntCZ1ZUol8plDLALk/edit?usp=sharing" TargetMode="External"/><Relationship Id="rId37" Type="http://schemas.openxmlformats.org/officeDocument/2006/relationships/hyperlink" Target="https://www.google.com/doodles/30th-anniversary-of-pac-man" TargetMode="External"/><Relationship Id="rId40" Type="http://schemas.openxmlformats.org/officeDocument/2006/relationships/image" Target="../media/image25.png"/><Relationship Id="rId45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hyperlink" Target="http://toytheater.com/four-colors/" TargetMode="External"/><Relationship Id="rId28" Type="http://schemas.openxmlformats.org/officeDocument/2006/relationships/image" Target="../media/image17.png"/><Relationship Id="rId36" Type="http://schemas.openxmlformats.org/officeDocument/2006/relationships/image" Target="../media/image23.gif"/><Relationship Id="rId10" Type="http://schemas.openxmlformats.org/officeDocument/2006/relationships/hyperlink" Target="https://www.mathplayground.com/logic_checkers.html" TargetMode="External"/><Relationship Id="rId19" Type="http://schemas.openxmlformats.org/officeDocument/2006/relationships/image" Target="../media/image11.gif"/><Relationship Id="rId31" Type="http://schemas.openxmlformats.org/officeDocument/2006/relationships/image" Target="../media/image19.png"/><Relationship Id="rId44" Type="http://schemas.openxmlformats.org/officeDocument/2006/relationships/hyperlink" Target="http://toytheater.com/doodle-pad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hyperlink" Target="https://www.mathplayground.com/tetrasquares.html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16.png"/><Relationship Id="rId30" Type="http://schemas.openxmlformats.org/officeDocument/2006/relationships/hyperlink" Target="https://www.mathplayground.com/connect4.html" TargetMode="External"/><Relationship Id="rId35" Type="http://schemas.openxmlformats.org/officeDocument/2006/relationships/image" Target="../media/image22.png"/><Relationship Id="rId43" Type="http://schemas.openxmlformats.org/officeDocument/2006/relationships/image" Target="../media/image27.png"/><Relationship Id="rId8" Type="http://schemas.openxmlformats.org/officeDocument/2006/relationships/hyperlink" Target="https://www.mathplayground.com/logic_reverse_the_discs.html" TargetMode="External"/><Relationship Id="rId3" Type="http://schemas.openxmlformats.org/officeDocument/2006/relationships/image" Target="../media/image1.jpg"/><Relationship Id="rId12" Type="http://schemas.openxmlformats.org/officeDocument/2006/relationships/hyperlink" Target="https://www.mathplayground.com/logic_tic_tac_toe.html" TargetMode="External"/><Relationship Id="rId17" Type="http://schemas.openxmlformats.org/officeDocument/2006/relationships/hyperlink" Target="https://www.mathplayground.com/logic_sweet_treat_memory.html" TargetMode="External"/><Relationship Id="rId25" Type="http://schemas.openxmlformats.org/officeDocument/2006/relationships/hyperlink" Target="https://thewordsearch.com/cat/kids-puzzles/" TargetMode="External"/><Relationship Id="rId33" Type="http://schemas.openxmlformats.org/officeDocument/2006/relationships/image" Target="../media/image20.png"/><Relationship Id="rId38" Type="http://schemas.openxmlformats.org/officeDocument/2006/relationships/image" Target="../media/image24.png"/><Relationship Id="rId20" Type="http://schemas.openxmlformats.org/officeDocument/2006/relationships/image" Target="../media/image12.png"/><Relationship Id="rId41" Type="http://schemas.openxmlformats.org/officeDocument/2006/relationships/hyperlink" Target="https://www.thecolor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538" y="5312300"/>
            <a:ext cx="10246550" cy="13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7325" y="927083"/>
            <a:ext cx="3804713" cy="497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069659" y="4468713"/>
            <a:ext cx="1147075" cy="113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1750" y="2985837"/>
            <a:ext cx="1261309" cy="10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5325" y="939296"/>
            <a:ext cx="3804713" cy="497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08425" y="1499599"/>
            <a:ext cx="1147075" cy="114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8861" y="1496225"/>
            <a:ext cx="1147075" cy="114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08436" y="4468726"/>
            <a:ext cx="1611162" cy="9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573678" y="182150"/>
            <a:ext cx="2161247" cy="28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964937" y="3180751"/>
            <a:ext cx="1261300" cy="81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584300" y="1496225"/>
            <a:ext cx="1147075" cy="114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05049" y="182151"/>
            <a:ext cx="1147074" cy="114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463578">
            <a:off x="1485677" y="764647"/>
            <a:ext cx="505619" cy="53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781487" y="2926124"/>
            <a:ext cx="752704" cy="11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894000" y="4340050"/>
            <a:ext cx="752725" cy="10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27">
            <a:alphaModFix/>
          </a:blip>
          <a:srcRect l="10102" t="24263" r="10222" b="22102"/>
          <a:stretch/>
        </p:blipFill>
        <p:spPr>
          <a:xfrm>
            <a:off x="3099663" y="3383788"/>
            <a:ext cx="6198700" cy="3300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14"/>
          <p:cNvGrpSpPr/>
          <p:nvPr/>
        </p:nvGrpSpPr>
        <p:grpSpPr>
          <a:xfrm rot="10800000">
            <a:off x="5707686" y="167244"/>
            <a:ext cx="2888543" cy="3464921"/>
            <a:chOff x="6979933" y="360735"/>
            <a:chExt cx="1592800" cy="2321866"/>
          </a:xfrm>
        </p:grpSpPr>
        <p:pic>
          <p:nvPicPr>
            <p:cNvPr id="105" name="Google Shape;105;p14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 rot="5400000">
              <a:off x="6615400" y="725268"/>
              <a:ext cx="2321866" cy="159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4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 rot="5400000">
              <a:off x="6768961" y="789638"/>
              <a:ext cx="2048102" cy="1344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7" name="Google Shape;107;p14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 rot="-7">
            <a:off x="5470200" y="3180743"/>
            <a:ext cx="1242332" cy="113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>
            <a:hlinkClick r:id="rId32"/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9361550" y="256095"/>
            <a:ext cx="752725" cy="999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-341022">
            <a:off x="5988491" y="527848"/>
            <a:ext cx="1257467" cy="178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0735874" y="518497"/>
            <a:ext cx="670950" cy="69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976926" y="-64925"/>
            <a:ext cx="1561132" cy="156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 rot="608340">
            <a:off x="6992169" y="1892110"/>
            <a:ext cx="1177912" cy="152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>
            <a:hlinkClick r:id="rId39"/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2123838" y="1578709"/>
            <a:ext cx="971925" cy="113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>
            <a:hlinkClick r:id="rId41"/>
          </p:cNvPr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9110250" y="3048500"/>
            <a:ext cx="971925" cy="10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 rot="-4788812">
            <a:off x="699350" y="4617812"/>
            <a:ext cx="670949" cy="83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1039036" y="518497"/>
            <a:ext cx="670950" cy="69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>
            <a:hlinkClick r:id="rId44"/>
          </p:cNvPr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58450" y="4466175"/>
            <a:ext cx="971925" cy="9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6BB085FB41BF408ED228AC98171BDF" ma:contentTypeVersion="12" ma:contentTypeDescription="Create a new document." ma:contentTypeScope="" ma:versionID="4d8ea4a824b6034c4471d5495b4b2c65">
  <xsd:schema xmlns:xsd="http://www.w3.org/2001/XMLSchema" xmlns:xs="http://www.w3.org/2001/XMLSchema" xmlns:p="http://schemas.microsoft.com/office/2006/metadata/properties" xmlns:ns3="5987ba15-9cb8-454b-94ab-3682ddb4116e" xmlns:ns4="d1153909-e93b-4513-8abf-480952dbaec6" targetNamespace="http://schemas.microsoft.com/office/2006/metadata/properties" ma:root="true" ma:fieldsID="6de6ca36d6ae8ed3efbfad29376b1b27" ns3:_="" ns4:_="">
    <xsd:import namespace="5987ba15-9cb8-454b-94ab-3682ddb4116e"/>
    <xsd:import namespace="d1153909-e93b-4513-8abf-480952dbae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7ba15-9cb8-454b-94ab-3682ddb411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53909-e93b-4513-8abf-480952dbae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76118D-C4CC-4D6B-9518-AB7ED93F8C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87ba15-9cb8-454b-94ab-3682ddb4116e"/>
    <ds:schemaRef ds:uri="d1153909-e93b-4513-8abf-480952dba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B67CAC-4918-4ADE-9245-6087ADB393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DCA0B1-DDA3-4F89-8B81-4FEF5C28138D}">
  <ds:schemaRefs>
    <ds:schemaRef ds:uri="5987ba15-9cb8-454b-94ab-3682ddb4116e"/>
    <ds:schemaRef ds:uri="http://schemas.microsoft.com/office/2006/metadata/properties"/>
    <ds:schemaRef ds:uri="http://schemas.microsoft.com/office/2006/documentManagement/types"/>
    <ds:schemaRef ds:uri="d1153909-e93b-4513-8abf-480952dbaec6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Paige</dc:creator>
  <cp:lastModifiedBy>Deldreqka Scott</cp:lastModifiedBy>
  <cp:revision>2</cp:revision>
  <dcterms:modified xsi:type="dcterms:W3CDTF">2020-08-17T14:15:59Z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0x010100106BB085FB41BF408ED228AC98171BDF</vt:lpwstr>
  </property>
</Properties>
</file>